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3" autoAdjust="0"/>
    <p:restoredTop sz="94660"/>
  </p:normalViewPr>
  <p:slideViewPr>
    <p:cSldViewPr>
      <p:cViewPr varScale="1">
        <p:scale>
          <a:sx n="57" d="100"/>
          <a:sy n="57" d="100"/>
        </p:scale>
        <p:origin x="-78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73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55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41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18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70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91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940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64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873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18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33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49D19-4A5D-4070-8029-F915B28309BD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2F393-0D04-4A4C-A33E-DF855516EE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7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"/>
            <a:ext cx="7889808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02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863982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953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348416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0499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52256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284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304800"/>
            <a:ext cx="8216777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165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340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529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541964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052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609600"/>
            <a:ext cx="721520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621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68897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921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33617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351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162800" cy="485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01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8061298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025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889000"/>
            <a:ext cx="7677727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350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7666947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713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19100"/>
            <a:ext cx="7416599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086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7663764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210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7391400" cy="513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317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7106194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384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590550"/>
            <a:ext cx="7242388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535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685800"/>
            <a:ext cx="692204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708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762000"/>
            <a:ext cx="756023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497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43762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084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599"/>
            <a:ext cx="8077200" cy="6377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6786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33425"/>
            <a:ext cx="7569178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4010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762000"/>
            <a:ext cx="690504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7619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156956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3465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747377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42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38200"/>
            <a:ext cx="6936099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2890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6400800" cy="53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430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838200"/>
            <a:ext cx="7297479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7831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162800" cy="494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2803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09444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1254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90600"/>
            <a:ext cx="6705600" cy="471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195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8077200" cy="6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6233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7508724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7563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838200"/>
            <a:ext cx="6577959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5312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747149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1829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762000"/>
            <a:ext cx="7528444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0305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7167046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5873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735543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168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762000"/>
            <a:ext cx="708486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39743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738464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1484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14400"/>
            <a:ext cx="742405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992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8077200" cy="641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78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74033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671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82000" cy="632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551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04800"/>
            <a:ext cx="8430285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2468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57200"/>
            <a:ext cx="8628529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825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On-screen Show (4:3)</PresentationFormat>
  <Paragraphs>0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solving</dc:title>
  <dc:creator>walmart</dc:creator>
  <cp:lastModifiedBy>walmart</cp:lastModifiedBy>
  <cp:revision>4</cp:revision>
  <dcterms:created xsi:type="dcterms:W3CDTF">2013-12-31T03:30:12Z</dcterms:created>
  <dcterms:modified xsi:type="dcterms:W3CDTF">2014-03-20T03:47:37Z</dcterms:modified>
</cp:coreProperties>
</file>